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421" r:id="rId4"/>
    <p:sldId id="418" r:id="rId5"/>
    <p:sldId id="419" r:id="rId6"/>
    <p:sldId id="420" r:id="rId7"/>
    <p:sldId id="423" r:id="rId8"/>
    <p:sldId id="425" r:id="rId9"/>
    <p:sldId id="424" r:id="rId10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579A"/>
    <a:srgbClr val="2F5597"/>
    <a:srgbClr val="00B6E5"/>
    <a:srgbClr val="3541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817AB-4AE8-47BD-AB62-EA2DE3891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95B86F-DA92-40C2-B95D-33D44ADEA2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3FAFA-33AD-4504-9BA5-E10999746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F29E6-7B78-4786-AC82-16045BA84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0275E9-9DB4-401A-B779-E9D11CBBF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194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83F14-2F0C-4242-A6C2-801157CD8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48AA1-7276-4FEE-AE1D-B01ED8DCD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B37339-6130-4485-8443-A7B0824D3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3DFC3-098E-44C3-A628-3EC32F65A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FAECBA-1B63-4483-B9A9-67E7D5A59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785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77F332-8D37-42C0-8AE6-D5E41361D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042A09-8701-4E76-8484-E68257376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704C1-2B65-4013-BB01-E73D36795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4E6F5F-911B-4788-82A1-FD823AC96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FA562-14EA-46A5-A60A-10492FC44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250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7C030-1E7F-423F-9722-6FF5A9B58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13F91-8282-42F2-90E0-509F4BC6C8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BAC54-3872-4118-9BD2-239E9AC9CA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9DD71-81E6-4CA5-B8DD-61E50098D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507FCE-B47B-4B2E-9629-A940640D3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11A28-4D4C-4FF2-AF7C-554A1AEAB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215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D78C4-FA15-462C-BB07-2EB33365B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57DDA-5E55-468D-9916-4D0E2037A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B22B5F-7A9A-43E3-9E92-4459283599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3D7384-FE8C-4983-A7F1-874FFDB84B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6C8AE7-5809-43F5-BE3B-4A22E9514F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7F2F7D-F071-4C06-9F69-E851CEB5E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98D6E4-35BB-49C6-953E-1E881CD83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EE08ED-E1AC-45FD-8ECB-01F9CA718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319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926F9-477D-46F6-B6D0-57C499135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73B9C1-35A4-46CC-92A4-2D47DCC61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C8C4FD-F5C4-4D19-A26D-44C903ED7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660DBF-6719-4055-A3A2-295E4BCE4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987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4DAAB8-02D0-4059-8586-96DC8B8EF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635CAB-999B-4079-BFD9-34CABDB02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BBCAD5-F70B-4934-8CE3-F5A660D7E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095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111C3-9FA5-4DCD-8F18-AD3BA6CB8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47AA1-BDED-4945-8CAD-B6792B5BE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95E2D5-47EE-40B5-9532-94B9E0839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545EEA-41A4-4CF5-A25E-A9D2E4DFE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CAB8-6BC2-44B8-B7DA-6E6656058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D99DE3-A0B0-4CAB-A555-5694663CC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809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8479B-8A76-4CFE-B413-555CEA009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C7242-1DA6-4E2A-A3AB-1A53F29B4E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21E6AF-EF73-471D-A8FE-82F933CE01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76976C-9C22-4C8F-8185-02D0CA119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36B7B0-4083-49ED-87DB-A50806494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0F9FAD-D64D-4DB3-83BC-3A87E1DC3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948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0B8A6-D9B4-4AC1-8653-50F64BD23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10653C-B563-4506-9551-4226FEEA6E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A5B01-12BC-4338-B4E0-58ECDB0CA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D57A5-7DDC-4963-9F40-097ABEC5A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BCE76-743D-4763-8D72-C25F575AC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774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C9FE8F-54EF-40B6-A039-0AC079F171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37F09C-EDF5-4E36-B8E1-33019513CB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0F260D-9B00-445A-957A-32E7B05C0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0D163-9DE8-4046-84C9-B21C695DC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CA2513-FF43-435A-997F-880BC1CAB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91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4E04E0-449D-43AE-90A8-052BC03DF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7A7FE1-D525-4E06-A830-F27D10243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BB9F9-6921-406E-B429-8BE498FE22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1ED3F-3C60-4E90-8CA3-B75FFCC2AC2C}" type="datetimeFigureOut">
              <a:rPr lang="en-US" smtClean="0"/>
              <a:t>3/16/2020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FEA222-F9EF-4B39-9738-2204A10B4A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E39D-D393-4C0A-AE14-179B7CC8EC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D0C87-EBC7-41B1-A529-F7AE6F4CA3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837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tleadership.io/Digital-Meet-Up-Digital-MEAT-Up/i-MsDQCm7/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2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6.png"/><Relationship Id="rId5" Type="http://schemas.openxmlformats.org/officeDocument/2006/relationships/image" Target="../media/image16.jpe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paul.curlee@techexecs.ne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F15E421-5F3D-45FD-AC24-EC062CAEF3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415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51FC060-4D4A-4597-AF04-AF8D21A98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10058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715B5F-D7B4-44E2-8852-2E236E824233}"/>
              </a:ext>
            </a:extLst>
          </p:cNvPr>
          <p:cNvSpPr txBox="1"/>
          <p:nvPr/>
        </p:nvSpPr>
        <p:spPr>
          <a:xfrm>
            <a:off x="1218429" y="5248728"/>
            <a:ext cx="23328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Our Sponsors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E648E0E-B2D7-424D-AAEC-383A68A31025}"/>
              </a:ext>
            </a:extLst>
          </p:cNvPr>
          <p:cNvSpPr/>
          <p:nvPr/>
        </p:nvSpPr>
        <p:spPr>
          <a:xfrm>
            <a:off x="1218429" y="5565915"/>
            <a:ext cx="9947411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</a:rPr>
              <a:t>Leadership “Online” Events</a:t>
            </a:r>
            <a:r>
              <a:rPr lang="en-US" sz="2400" i="1" dirty="0">
                <a:solidFill>
                  <a:schemeClr val="bg1"/>
                </a:solidFill>
              </a:rPr>
              <a:t> (with Multiple Named Accounts)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6A2489-C41C-4B3B-989E-C27F40B7DC2A}"/>
              </a:ext>
            </a:extLst>
          </p:cNvPr>
          <p:cNvSpPr/>
          <p:nvPr/>
        </p:nvSpPr>
        <p:spPr>
          <a:xfrm>
            <a:off x="1218428" y="6080552"/>
            <a:ext cx="11573011" cy="589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chemeClr val="bg1"/>
                </a:solidFill>
              </a:rPr>
              <a:t>Targeted “Online” Events </a:t>
            </a:r>
            <a:r>
              <a:rPr lang="en-US" sz="2400" i="1" dirty="0">
                <a:solidFill>
                  <a:schemeClr val="bg1"/>
                </a:solidFill>
              </a:rPr>
              <a:t>(Individual Named Account with their Team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i="1" dirty="0">
                <a:solidFill>
                  <a:schemeClr val="bg1"/>
                </a:solidFill>
              </a:rPr>
              <a:t>Members)</a:t>
            </a:r>
          </a:p>
        </p:txBody>
      </p:sp>
      <p:pic>
        <p:nvPicPr>
          <p:cNvPr id="9" name="Picture 8">
            <a:hlinkClick r:id="rId3"/>
            <a:extLst>
              <a:ext uri="{FF2B5EF4-FFF2-40B4-BE49-F238E27FC236}">
                <a16:creationId xmlns:a16="http://schemas.microsoft.com/office/drawing/2014/main" id="{56C40DCA-4A1C-4123-9932-3A53A6FA96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6514" y="2351863"/>
            <a:ext cx="5108891" cy="287146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19C5CCF-75DA-45E8-A271-7F431A0C340B}"/>
              </a:ext>
            </a:extLst>
          </p:cNvPr>
          <p:cNvSpPr/>
          <p:nvPr/>
        </p:nvSpPr>
        <p:spPr>
          <a:xfrm>
            <a:off x="2057015" y="5017896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900" dirty="0">
                <a:hlinkClick r:id="rId3"/>
              </a:rPr>
              <a:t>https://www.itleadership.io/Digital-Meet-Up-Digital-MEAT-Up/i-MsDQCm7/A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8222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6ACCDD-1990-41D9-9986-D8A62D87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7439" y="355600"/>
            <a:ext cx="4897121" cy="17928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96E09B4-E20F-4423-A94F-74D09887D24B}"/>
              </a:ext>
            </a:extLst>
          </p:cNvPr>
          <p:cNvSpPr txBox="1"/>
          <p:nvPr/>
        </p:nvSpPr>
        <p:spPr>
          <a:xfrm>
            <a:off x="2082800" y="2265680"/>
            <a:ext cx="811783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Corona Virus (COVID-19) has created a number of uncertainties for field marketing events and activities because the liability of attendees may be passed on to the Event Sponsor.</a:t>
            </a:r>
          </a:p>
          <a:p>
            <a:endParaRPr lang="en-US" dirty="0"/>
          </a:p>
          <a:p>
            <a:r>
              <a:rPr lang="en-US" dirty="0"/>
              <a:t>As your trusted technology leaders &amp; professionals “Relationship Partner”, our </a:t>
            </a:r>
            <a:r>
              <a:rPr lang="en-US" b="1" dirty="0"/>
              <a:t>TechExecs “Leadership Events” Network </a:t>
            </a:r>
            <a:r>
              <a:rPr lang="en-US" dirty="0"/>
              <a:t>has made an immediate, sizable financial and time investment into creating a solution that we can take to market TODAY!  </a:t>
            </a:r>
          </a:p>
          <a:p>
            <a:endParaRPr lang="en-US" dirty="0"/>
          </a:p>
          <a:p>
            <a:pPr algn="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35FCD96-EE72-4AF4-8EBB-F5992A8C2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5427" y="4586843"/>
            <a:ext cx="5436328" cy="19155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44312BF-AD2F-44A9-8644-EBF2357CB190}"/>
              </a:ext>
            </a:extLst>
          </p:cNvPr>
          <p:cNvSpPr txBox="1"/>
          <p:nvPr/>
        </p:nvSpPr>
        <p:spPr>
          <a:xfrm>
            <a:off x="2600960" y="4829889"/>
            <a:ext cx="1479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u="sng" dirty="0">
                <a:solidFill>
                  <a:srgbClr val="2F5597"/>
                </a:solidFill>
              </a:rPr>
              <a:t>Introducing:</a:t>
            </a:r>
          </a:p>
        </p:txBody>
      </p:sp>
    </p:spTree>
    <p:extLst>
      <p:ext uri="{BB962C8B-B14F-4D97-AF65-F5344CB8AC3E}">
        <p14:creationId xmlns:p14="http://schemas.microsoft.com/office/powerpoint/2010/main" val="2885112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6ACCDD-1990-41D9-9986-D8A62D87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568" y="5280942"/>
            <a:ext cx="4107080" cy="15036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C413A61-23A9-4215-BF70-028EA670A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7552" y="825253"/>
            <a:ext cx="8667200" cy="438987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29CF89-29C8-49D3-9C14-ABFE6AB90C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9413" y="5354391"/>
            <a:ext cx="3790488" cy="13356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4CB0D5-CDF0-4F42-80D2-1D16C349B52E}"/>
              </a:ext>
            </a:extLst>
          </p:cNvPr>
          <p:cNvSpPr txBox="1"/>
          <p:nvPr/>
        </p:nvSpPr>
        <p:spPr>
          <a:xfrm>
            <a:off x="1967931" y="260071"/>
            <a:ext cx="85268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IT, InfoSec or Data </a:t>
            </a:r>
            <a:r>
              <a:rPr lang="en-US" sz="2400" b="1" dirty="0"/>
              <a:t>Leadership “Online” Events</a:t>
            </a:r>
            <a:r>
              <a:rPr lang="en-US" sz="2400" dirty="0"/>
              <a:t> (sponsored by </a:t>
            </a:r>
            <a:r>
              <a:rPr lang="en-US" sz="2400" b="1" dirty="0"/>
              <a:t>YOU</a:t>
            </a:r>
            <a:r>
              <a:rPr lang="en-US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39311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6ACCDD-1990-41D9-9986-D8A62D87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8696" y="135989"/>
            <a:ext cx="3326409" cy="12178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296165-2C6B-4553-B5E2-40D95B94677A}"/>
              </a:ext>
            </a:extLst>
          </p:cNvPr>
          <p:cNvSpPr txBox="1"/>
          <p:nvPr/>
        </p:nvSpPr>
        <p:spPr>
          <a:xfrm>
            <a:off x="146895" y="135989"/>
            <a:ext cx="76556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C00000"/>
                </a:solidFill>
              </a:rPr>
              <a:t>Mixed Accounts:  It’s Business As Usual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509168-6906-4E53-9A92-90864D8DA924}"/>
              </a:ext>
            </a:extLst>
          </p:cNvPr>
          <p:cNvSpPr txBox="1"/>
          <p:nvPr/>
        </p:nvSpPr>
        <p:spPr>
          <a:xfrm>
            <a:off x="146895" y="666251"/>
            <a:ext cx="10258065" cy="61480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Leadership “Online” Events</a:t>
            </a:r>
            <a:r>
              <a:rPr lang="en-US" sz="2000" i="1" dirty="0"/>
              <a:t> (with Multiple Named Accounts)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Give Us Your Targeted Named Accounts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Invite &amp; Recruit “Online Attendees” as usual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create the eFlyer/Invitation &amp; Registration Form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leverage Email Campaigns, LinkedIn Connections and Phone Calls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even help Boost! Your Account Managers LinkedIn Connections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schedule a Date, Time and Popular Steakhouse Brand of the City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Registered Attendees will get reminders to the upcoming “Online Event”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When the Online Event starts (All Videos On – based on Zoom Platform) </a:t>
            </a:r>
            <a:br>
              <a:rPr lang="en-US" sz="1600" dirty="0"/>
            </a:br>
            <a:r>
              <a:rPr lang="en-US" sz="1600" dirty="0"/>
              <a:t> Some in their Offices, some at Home &amp; some on Mobile &amp; some at Restaurants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keep up with the online check-in process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do the initial Welcome and Thank You as the Presenting Sponsor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go over the Ground Rules &amp; Everyone Introduces Themselves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You’ll provide the “Industry Update Presentation”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facilitate a Roundtable Knowledge Sharing &amp; You are the Facilitator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 will do a Wrap-Up and while each attendee </a:t>
            </a:r>
            <a:r>
              <a:rPr lang="en-US" sz="1600" b="1" dirty="0"/>
              <a:t>receives their </a:t>
            </a:r>
            <a:r>
              <a:rPr lang="en-US" sz="1600" b="1" u="sng" dirty="0"/>
              <a:t>Digital Dining Certificate</a:t>
            </a:r>
            <a:r>
              <a:rPr lang="en-US" sz="1600" b="1" dirty="0"/>
              <a:t> (at close of the session)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413A61-23A9-4215-BF70-028EA670A5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0455" y="1423274"/>
            <a:ext cx="5312353" cy="269066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4D2A39D-A19C-4D30-AF68-CAD8CA85AE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0455" y="4231275"/>
            <a:ext cx="5391545" cy="10547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416CA7C-9138-495A-889F-440E2FB6A3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49770" y="5169968"/>
            <a:ext cx="1795335" cy="129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94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6ACCDD-1990-41D9-9986-D8A62D87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8072" y="4973944"/>
            <a:ext cx="3326409" cy="12178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296165-2C6B-4553-B5E2-40D95B94677A}"/>
              </a:ext>
            </a:extLst>
          </p:cNvPr>
          <p:cNvSpPr txBox="1"/>
          <p:nvPr/>
        </p:nvSpPr>
        <p:spPr>
          <a:xfrm>
            <a:off x="146895" y="199514"/>
            <a:ext cx="69058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30579A"/>
                </a:solidFill>
              </a:rPr>
              <a:t>Per Account:  It’s Business As Usual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509168-6906-4E53-9A92-90864D8DA924}"/>
              </a:ext>
            </a:extLst>
          </p:cNvPr>
          <p:cNvSpPr txBox="1"/>
          <p:nvPr/>
        </p:nvSpPr>
        <p:spPr>
          <a:xfrm>
            <a:off x="146895" y="951001"/>
            <a:ext cx="10258065" cy="5686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/>
              <a:t>Targeted Team “Online” Events </a:t>
            </a:r>
            <a:r>
              <a:rPr lang="en-US" sz="2000" i="1" dirty="0"/>
              <a:t>(Individual Named Account with their Team</a:t>
            </a:r>
            <a:r>
              <a:rPr lang="en-US" sz="2000" dirty="0"/>
              <a:t> </a:t>
            </a:r>
            <a:r>
              <a:rPr lang="en-US" sz="2000" i="1" dirty="0"/>
              <a:t>Members)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Give Us Your Targeted Named Accounts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reach out to CIOs, CISO and create a “Online” Team “Update Event”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create the eFlyer/Invitation &amp; Calendar Invitation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leverage Personal Introductions, Email and Phone Calls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schedule a Date, Time and Popular Steakhouse Brand of the City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Registered Team Members (Attendees) will get reminders to the “Online Session”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When the Online Event starts (All Videos On – based on Zoom Platform) </a:t>
            </a:r>
            <a:br>
              <a:rPr lang="en-US" sz="1600" dirty="0"/>
            </a:br>
            <a:r>
              <a:rPr lang="en-US" sz="1600" dirty="0"/>
              <a:t> Some in their Offices, some at the Steakhouse, some at Home &amp; some on Mobile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keep up with the online check-in process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do the initial Welcome and Thank You as the Presenting Sponsor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We’ll go around the “room” with quick introductions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You’ll provide the “Industry Update Presentation”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You’ll lead the Roundtable Knowledge Sharing &amp; You are the Facilitator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 will do a Wrap-Up and while each attendee </a:t>
            </a:r>
            <a:r>
              <a:rPr lang="en-US" sz="1600" b="1" dirty="0"/>
              <a:t>receives their </a:t>
            </a:r>
            <a:r>
              <a:rPr lang="en-US" sz="1600" b="1" u="sng" dirty="0"/>
              <a:t>Digital Dining Certificate</a:t>
            </a:r>
            <a:r>
              <a:rPr lang="en-US" sz="1600" b="1" dirty="0"/>
              <a:t> (at close of the session) </a:t>
            </a:r>
          </a:p>
        </p:txBody>
      </p:sp>
      <p:pic>
        <p:nvPicPr>
          <p:cNvPr id="1026" name="Picture 1025">
            <a:extLst>
              <a:ext uri="{FF2B5EF4-FFF2-40B4-BE49-F238E27FC236}">
                <a16:creationId xmlns:a16="http://schemas.microsoft.com/office/drawing/2014/main" id="{1074810A-F636-4DE9-9C43-C8186C8EA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104" y="2091692"/>
            <a:ext cx="4756864" cy="2674615"/>
          </a:xfrm>
          <a:prstGeom prst="rect">
            <a:avLst/>
          </a:prstGeom>
        </p:spPr>
      </p:pic>
      <p:pic>
        <p:nvPicPr>
          <p:cNvPr id="1027" name="Picture 1026">
            <a:extLst>
              <a:ext uri="{FF2B5EF4-FFF2-40B4-BE49-F238E27FC236}">
                <a16:creationId xmlns:a16="http://schemas.microsoft.com/office/drawing/2014/main" id="{7C0BB1A9-8A75-43ED-ACC6-3213123B90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6230" y="220571"/>
            <a:ext cx="4416611" cy="864024"/>
          </a:xfrm>
          <a:prstGeom prst="rect">
            <a:avLst/>
          </a:prstGeom>
        </p:spPr>
      </p:pic>
      <p:pic>
        <p:nvPicPr>
          <p:cNvPr id="9" name="Picture 2" descr="Image result for flemings steakhouse logo transparent">
            <a:extLst>
              <a:ext uri="{FF2B5EF4-FFF2-40B4-BE49-F238E27FC236}">
                <a16:creationId xmlns:a16="http://schemas.microsoft.com/office/drawing/2014/main" id="{3DBFA9E6-1DFB-46A5-BED3-F7798562F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1276" y="1022797"/>
            <a:ext cx="1448384" cy="880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292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96ACCDD-1990-41D9-9986-D8A62D87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5591" y="57349"/>
            <a:ext cx="3326409" cy="12178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296165-2C6B-4553-B5E2-40D95B94677A}"/>
              </a:ext>
            </a:extLst>
          </p:cNvPr>
          <p:cNvSpPr txBox="1"/>
          <p:nvPr/>
        </p:nvSpPr>
        <p:spPr>
          <a:xfrm>
            <a:off x="164027" y="108149"/>
            <a:ext cx="3340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30579A"/>
                </a:solidFill>
              </a:rPr>
              <a:t>Program Logistic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509168-6906-4E53-9A92-90864D8DA924}"/>
              </a:ext>
            </a:extLst>
          </p:cNvPr>
          <p:cNvSpPr txBox="1"/>
          <p:nvPr/>
        </p:nvSpPr>
        <p:spPr>
          <a:xfrm>
            <a:off x="52267" y="666251"/>
            <a:ext cx="12234760" cy="60462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We’ll do the “Heavy Lifting”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We’ll select the Popular Steakhouse as the “Solo Dining Destination”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Restaurant is selected based on the City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We’ll secure the Group Dining “Digital Certificate Codes”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Field Marketing Manager places CC on file for a minimum commitment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Venue will generate the Digital Redemption Certificate Codes for the # of attendees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On the day of the event and at the time of the session, the restaurant generate the codes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We’ll setup the Zoom Group Meeting for large audiences using TechExecs Large Format Zoom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For individual Account Managers’ meetings, we’ll use their Zoom Information.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After the event, we’ll provide the summary (on who attended and who </a:t>
            </a:r>
            <a:r>
              <a:rPr lang="en-US" sz="2000" dirty="0" err="1"/>
              <a:t>RSVP’ed</a:t>
            </a:r>
            <a:r>
              <a:rPr lang="en-US" sz="2000" dirty="0"/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Two Options: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Leadership “Online” Events </a:t>
            </a:r>
            <a:r>
              <a:rPr lang="en-US" sz="2000" i="1" dirty="0"/>
              <a:t>(with Multiple Named Accounts) + </a:t>
            </a:r>
            <a:r>
              <a:rPr lang="en-US" sz="2000" b="1" i="1" dirty="0"/>
              <a:t>Partner</a:t>
            </a:r>
            <a:r>
              <a:rPr lang="en-US" sz="2000" i="1" dirty="0"/>
              <a:t> (may be mixed in-person + Online)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/>
              <a:t>Targeted Teams “Online” Events </a:t>
            </a:r>
            <a:r>
              <a:rPr lang="en-US" sz="2000" i="1" dirty="0"/>
              <a:t>(Individual Named Account with their Team Members)</a:t>
            </a:r>
            <a:endParaRPr lang="en-US" sz="1600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F60910-7209-44E4-BC12-6EF1FD3BD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6665" y="1367099"/>
            <a:ext cx="1415102" cy="1018872"/>
          </a:xfrm>
          <a:prstGeom prst="rect">
            <a:avLst/>
          </a:prstGeom>
        </p:spPr>
      </p:pic>
      <p:pic>
        <p:nvPicPr>
          <p:cNvPr id="6" name="Picture 2" descr="Image result for ruth's chris steakhouse logo">
            <a:extLst>
              <a:ext uri="{FF2B5EF4-FFF2-40B4-BE49-F238E27FC236}">
                <a16:creationId xmlns:a16="http://schemas.microsoft.com/office/drawing/2014/main" id="{A4F8395A-D1B9-4F9E-B1E1-020884DA71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0" r="17514" b="27095"/>
          <a:stretch/>
        </p:blipFill>
        <p:spPr bwMode="auto">
          <a:xfrm>
            <a:off x="10451710" y="2716896"/>
            <a:ext cx="1316568" cy="71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Related image">
            <a:extLst>
              <a:ext uri="{FF2B5EF4-FFF2-40B4-BE49-F238E27FC236}">
                <a16:creationId xmlns:a16="http://schemas.microsoft.com/office/drawing/2014/main" id="{45D322B5-366E-4BFD-A8CA-58A9EC17B0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60"/>
          <a:stretch/>
        </p:blipFill>
        <p:spPr bwMode="auto">
          <a:xfrm>
            <a:off x="10396665" y="4700783"/>
            <a:ext cx="1573687" cy="8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the capital grille logo">
            <a:extLst>
              <a:ext uri="{FF2B5EF4-FFF2-40B4-BE49-F238E27FC236}">
                <a16:creationId xmlns:a16="http://schemas.microsoft.com/office/drawing/2014/main" id="{2F384D86-63D3-4B24-8987-3521C14B32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6" t="16292" r="16166" b="15469"/>
          <a:stretch/>
        </p:blipFill>
        <p:spPr bwMode="auto">
          <a:xfrm>
            <a:off x="10528795" y="3741235"/>
            <a:ext cx="1331929" cy="66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506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 result for smith and wollensky logo transparent">
            <a:extLst>
              <a:ext uri="{FF2B5EF4-FFF2-40B4-BE49-F238E27FC236}">
                <a16:creationId xmlns:a16="http://schemas.microsoft.com/office/drawing/2014/main" id="{0553DFFA-AC9E-454C-80D5-90E28C207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317" y="3302870"/>
            <a:ext cx="2533699" cy="131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fogo de chao logo transparent">
            <a:extLst>
              <a:ext uri="{FF2B5EF4-FFF2-40B4-BE49-F238E27FC236}">
                <a16:creationId xmlns:a16="http://schemas.microsoft.com/office/drawing/2014/main" id="{BF0F920F-9D38-4830-A2D9-63BE3DD0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84" y="675930"/>
            <a:ext cx="4312202" cy="1043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ruth's chris logo transparent">
            <a:extLst>
              <a:ext uri="{FF2B5EF4-FFF2-40B4-BE49-F238E27FC236}">
                <a16:creationId xmlns:a16="http://schemas.microsoft.com/office/drawing/2014/main" id="{0EA9C95C-094D-4AB0-AE93-A2901A85E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91" y="1330802"/>
            <a:ext cx="2398119" cy="239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capital grille logo transparent">
            <a:extLst>
              <a:ext uri="{FF2B5EF4-FFF2-40B4-BE49-F238E27FC236}">
                <a16:creationId xmlns:a16="http://schemas.microsoft.com/office/drawing/2014/main" id="{C737F6E6-8DD0-498D-A306-2507ECA5F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016" y="1917987"/>
            <a:ext cx="2500101" cy="115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rton's steakhouse logo transparent">
            <a:extLst>
              <a:ext uri="{FF2B5EF4-FFF2-40B4-BE49-F238E27FC236}">
                <a16:creationId xmlns:a16="http://schemas.microsoft.com/office/drawing/2014/main" id="{2B9563E4-4610-4BCB-93D8-672FFF4B6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0700" y="1854294"/>
            <a:ext cx="2101692" cy="141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jeff ruby's steakhouse cincinnati logo transparent">
            <a:extLst>
              <a:ext uri="{FF2B5EF4-FFF2-40B4-BE49-F238E27FC236}">
                <a16:creationId xmlns:a16="http://schemas.microsoft.com/office/drawing/2014/main" id="{05D41D85-A048-4F19-8177-825128645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42" y="3020235"/>
            <a:ext cx="1983912" cy="198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perrys steakhouse logo transparent">
            <a:extLst>
              <a:ext uri="{FF2B5EF4-FFF2-40B4-BE49-F238E27FC236}">
                <a16:creationId xmlns:a16="http://schemas.microsoft.com/office/drawing/2014/main" id="{75A876F7-4EC0-44B6-991B-11A7257F7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26" y="3302870"/>
            <a:ext cx="2740923" cy="141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C7E7CE9-173B-48A9-B79A-EECC5DFD828A}"/>
              </a:ext>
            </a:extLst>
          </p:cNvPr>
          <p:cNvSpPr/>
          <p:nvPr/>
        </p:nvSpPr>
        <p:spPr>
          <a:xfrm>
            <a:off x="-1" y="145174"/>
            <a:ext cx="9764787" cy="37494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04F39E-86D5-4710-BBBF-1E979CC4492B}"/>
              </a:ext>
            </a:extLst>
          </p:cNvPr>
          <p:cNvSpPr txBox="1"/>
          <p:nvPr/>
        </p:nvSpPr>
        <p:spPr>
          <a:xfrm>
            <a:off x="860402" y="139563"/>
            <a:ext cx="9298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Our High Value &amp; Prestigious Dining Destinations (for Online) Leadership Luncheons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2EFDB3F-3040-4432-BF00-AB8DB120FC51}"/>
              </a:ext>
            </a:extLst>
          </p:cNvPr>
          <p:cNvSpPr/>
          <p:nvPr/>
        </p:nvSpPr>
        <p:spPr>
          <a:xfrm>
            <a:off x="0" y="5182187"/>
            <a:ext cx="4555222" cy="37494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3993321-C872-47E1-8EB1-0799D4754EFD}"/>
              </a:ext>
            </a:extLst>
          </p:cNvPr>
          <p:cNvSpPr txBox="1"/>
          <p:nvPr/>
        </p:nvSpPr>
        <p:spPr>
          <a:xfrm>
            <a:off x="776512" y="5182187"/>
            <a:ext cx="3778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Our Delivery Partners (for workshops)</a:t>
            </a:r>
          </a:p>
        </p:txBody>
      </p:sp>
      <p:pic>
        <p:nvPicPr>
          <p:cNvPr id="16" name="Picture 2" descr="Image result for doordash logo transparent">
            <a:extLst>
              <a:ext uri="{FF2B5EF4-FFF2-40B4-BE49-F238E27FC236}">
                <a16:creationId xmlns:a16="http://schemas.microsoft.com/office/drawing/2014/main" id="{453D9A03-805E-445C-A4CD-3BDD5F72D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107" y="5829971"/>
            <a:ext cx="1473830" cy="71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Image result for uber eats logo">
            <a:extLst>
              <a:ext uri="{FF2B5EF4-FFF2-40B4-BE49-F238E27FC236}">
                <a16:creationId xmlns:a16="http://schemas.microsoft.com/office/drawing/2014/main" id="{E8F83599-3447-4F45-846E-568B641E4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728" y="5778977"/>
            <a:ext cx="1586110" cy="88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2513958-3D30-4CBD-BF7A-E5F1246117C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21273" y="5674952"/>
            <a:ext cx="3171723" cy="6204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1B91CC-5DFB-4F96-A797-A9A383B4F6EC}"/>
              </a:ext>
            </a:extLst>
          </p:cNvPr>
          <p:cNvSpPr txBox="1"/>
          <p:nvPr/>
        </p:nvSpPr>
        <p:spPr>
          <a:xfrm>
            <a:off x="9009527" y="6266277"/>
            <a:ext cx="2995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Electronic Certificates are provided </a:t>
            </a:r>
            <a:br>
              <a:rPr lang="en-US" sz="1400" dirty="0"/>
            </a:br>
            <a:r>
              <a:rPr lang="en-US" sz="1400" dirty="0"/>
              <a:t>only to attendees of online events.</a:t>
            </a:r>
          </a:p>
        </p:txBody>
      </p:sp>
      <p:pic>
        <p:nvPicPr>
          <p:cNvPr id="2050" name="Picture 2" descr="Image result for flemings steakhouse logo transparent">
            <a:extLst>
              <a:ext uri="{FF2B5EF4-FFF2-40B4-BE49-F238E27FC236}">
                <a16:creationId xmlns:a16="http://schemas.microsoft.com/office/drawing/2014/main" id="{F525B0F1-8692-4BAB-AD8E-DD314B2E9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696" y="1732711"/>
            <a:ext cx="2533699" cy="154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del friscos logo transparent">
            <a:extLst>
              <a:ext uri="{FF2B5EF4-FFF2-40B4-BE49-F238E27FC236}">
                <a16:creationId xmlns:a16="http://schemas.microsoft.com/office/drawing/2014/main" id="{AC0E913A-2D00-407B-8F10-34B6FBD71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176" y="3429000"/>
            <a:ext cx="2380153" cy="119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435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C7E7CE9-173B-48A9-B79A-EECC5DFD828A}"/>
              </a:ext>
            </a:extLst>
          </p:cNvPr>
          <p:cNvSpPr/>
          <p:nvPr/>
        </p:nvSpPr>
        <p:spPr>
          <a:xfrm>
            <a:off x="-1" y="145174"/>
            <a:ext cx="9764787" cy="37494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04F39E-86D5-4710-BBBF-1E979CC4492B}"/>
              </a:ext>
            </a:extLst>
          </p:cNvPr>
          <p:cNvSpPr txBox="1"/>
          <p:nvPr/>
        </p:nvSpPr>
        <p:spPr>
          <a:xfrm>
            <a:off x="860402" y="139563"/>
            <a:ext cx="9298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Our Technical Platform &amp; Logistics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2513958-3D30-4CBD-BF7A-E5F1246117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3898" y="1119047"/>
            <a:ext cx="1933926" cy="3783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A1B91CC-5DFB-4F96-A797-A9A383B4F6EC}"/>
              </a:ext>
            </a:extLst>
          </p:cNvPr>
          <p:cNvSpPr txBox="1"/>
          <p:nvPr/>
        </p:nvSpPr>
        <p:spPr>
          <a:xfrm>
            <a:off x="9569081" y="1497382"/>
            <a:ext cx="24540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Electronic Certificates are provided </a:t>
            </a:r>
          </a:p>
          <a:p>
            <a:pPr algn="r"/>
            <a:r>
              <a:rPr lang="en-US" sz="1100" dirty="0"/>
              <a:t>only to attendees of online events.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910FB6F-3A1A-425F-B51F-8E281CB4F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3825" y="49516"/>
            <a:ext cx="2454072" cy="8984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2998A1-20FC-43ED-A824-4AD733E5BFBC}"/>
              </a:ext>
            </a:extLst>
          </p:cNvPr>
          <p:cNvSpPr txBox="1"/>
          <p:nvPr/>
        </p:nvSpPr>
        <p:spPr>
          <a:xfrm>
            <a:off x="168846" y="498736"/>
            <a:ext cx="976478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OPERATIONAL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Field Marketing Managers will provide his/her credit card on file for “Group Events” to the venue</a:t>
            </a:r>
            <a:br>
              <a:rPr lang="en-US" sz="1400" dirty="0"/>
            </a:br>
            <a:r>
              <a:rPr lang="en-US" sz="1400" dirty="0"/>
              <a:t>-or- a Purchase Order (PO) can be created and TechExecs will be responsible for working directly</a:t>
            </a:r>
            <a:br>
              <a:rPr lang="en-US" sz="1400" dirty="0"/>
            </a:br>
            <a:r>
              <a:rPr lang="en-US" sz="1400" dirty="0"/>
              <a:t>with the restaurant to obtain the Digital Certificates to be redeemed by the attendees.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Field Marketing Managers will engage TechExecs in the same format as before. TechExecs Team </a:t>
            </a:r>
            <a:br>
              <a:rPr lang="en-US" sz="1400" dirty="0"/>
            </a:br>
            <a:r>
              <a:rPr lang="en-US" sz="1400" dirty="0"/>
              <a:t>will take care of the administration and behind the scene distribution of the restaurant redemption codes.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For the overall targets for the city, we’ll take on the broad approach of inviting all the name accounts.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For the Targeted Teams/Accounts, we’ll aim to invite “Team Updates” per Account with multiple Team Members.   </a:t>
            </a:r>
          </a:p>
          <a:p>
            <a:endParaRPr lang="en-US" sz="14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654ABC-FE87-427A-962F-04CAA451A82F}"/>
              </a:ext>
            </a:extLst>
          </p:cNvPr>
          <p:cNvSpPr/>
          <p:nvPr/>
        </p:nvSpPr>
        <p:spPr>
          <a:xfrm>
            <a:off x="168846" y="2296389"/>
            <a:ext cx="786000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/>
              <a:t>TECHNICAL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We will provide our large-format ZOOM meeting platform and will add the into the Calendar Invitation. This platform will allow 100 active videos and 10,000 viewers at the same time. **Note: Our events are for well-qualified IT Leaders and typically will have an approx. 24 ~40 attendees.</a:t>
            </a:r>
          </a:p>
          <a:p>
            <a:endParaRPr lang="en-US" sz="1400" dirty="0"/>
          </a:p>
          <a:p>
            <a:r>
              <a:rPr lang="en-US" sz="1400" b="1" dirty="0"/>
              <a:t>TWO FORMATS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FORMAT 1:  COMPLETELY VIRTUAL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These are “Online Events” being broadcasted directly via Zoom Large Format Webinar.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TechExecs will be the Event Moderator providing Check-In, Welcome, Introduction, Ground Rules &amp; Moderation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YOU (our sponsor) will be the Industry Update Presenter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We (TechExecs) will be sending out the “Digital Certificates” during the Wrap Up/Closing of the session.</a:t>
            </a:r>
            <a:br>
              <a:rPr lang="en-US" sz="1400" dirty="0"/>
            </a:b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FORMAT 2:   MIXED ENVIRONMENT</a:t>
            </a:r>
            <a:r>
              <a:rPr lang="en-US" sz="1400" dirty="0"/>
              <a:t> (with a Partner, for example)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Current In-Person Events will now be simulcasted via Zoom Large Format Webinar.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Presenter’s Laptop will be turned “ON” and slide advances will be shown to the attendees at the venue, and at the same time, being broadcasted to the attendees who joined online.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400" dirty="0"/>
              <a:t>We (TechExecs) will be sending out the “Digital Certificates” during the Wrap Up/Closing of the session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E9FD2C3-9BAC-4FD4-830D-EF8C189C208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7783"/>
          <a:stretch/>
        </p:blipFill>
        <p:spPr>
          <a:xfrm>
            <a:off x="7969505" y="2634720"/>
            <a:ext cx="4112991" cy="3724544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9F48007-BF47-47AF-8BD0-2941A6E79C7D}"/>
              </a:ext>
            </a:extLst>
          </p:cNvPr>
          <p:cNvSpPr/>
          <p:nvPr/>
        </p:nvSpPr>
        <p:spPr>
          <a:xfrm>
            <a:off x="10688320" y="5380938"/>
            <a:ext cx="863600" cy="16642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952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77389E-1DAB-439A-837D-DD2FE0D1B13A}"/>
              </a:ext>
            </a:extLst>
          </p:cNvPr>
          <p:cNvSpPr txBox="1"/>
          <p:nvPr/>
        </p:nvSpPr>
        <p:spPr>
          <a:xfrm>
            <a:off x="164027" y="108149"/>
            <a:ext cx="40525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30579A"/>
                </a:solidFill>
              </a:rPr>
              <a:t>Contact Information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6D8E7F-8AEC-4E11-94B8-3169D4A8EF73}"/>
              </a:ext>
            </a:extLst>
          </p:cNvPr>
          <p:cNvSpPr txBox="1"/>
          <p:nvPr/>
        </p:nvSpPr>
        <p:spPr>
          <a:xfrm>
            <a:off x="510255" y="720924"/>
            <a:ext cx="74951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Paul Curlee, National Director</a:t>
            </a:r>
            <a:br>
              <a:rPr lang="en-US" dirty="0"/>
            </a:br>
            <a:r>
              <a:rPr lang="en-US" dirty="0"/>
              <a:t>TechExecs “Leadership Events” Network</a:t>
            </a:r>
            <a:br>
              <a:rPr lang="en-US" dirty="0"/>
            </a:br>
            <a:r>
              <a:rPr lang="en-US" dirty="0">
                <a:hlinkClick r:id="rId2"/>
              </a:rPr>
              <a:t>paul.curlee@techexecs.net</a:t>
            </a:r>
            <a:br>
              <a:rPr lang="en-US" dirty="0"/>
            </a:br>
            <a:r>
              <a:rPr lang="en-US" dirty="0"/>
              <a:t>Text:  832.851.0966 (USA &amp; CANADA) and for EMEA Events, please use email.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8A756E-0475-4550-A110-A01809CD7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30" y="2873302"/>
            <a:ext cx="4107080" cy="15036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159A55-FB62-4470-B3F1-B905516AD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5475" y="3052068"/>
            <a:ext cx="6348679" cy="32155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71E3EB-214C-45FD-A071-90B3C5FCD6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048" y="5143639"/>
            <a:ext cx="3579713" cy="126135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E891F5-A840-45FF-8DAF-7D572048F489}"/>
              </a:ext>
            </a:extLst>
          </p:cNvPr>
          <p:cNvSpPr txBox="1"/>
          <p:nvPr/>
        </p:nvSpPr>
        <p:spPr>
          <a:xfrm>
            <a:off x="5333276" y="2688636"/>
            <a:ext cx="63484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IT, InfoSec &amp; Data </a:t>
            </a:r>
            <a:r>
              <a:rPr lang="en-US" b="1" dirty="0"/>
              <a:t>Leadership “Online Events” </a:t>
            </a:r>
            <a:r>
              <a:rPr lang="en-US" dirty="0"/>
              <a:t>(sponsored by </a:t>
            </a:r>
            <a:r>
              <a:rPr lang="en-US" b="1" dirty="0"/>
              <a:t>YOU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906738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1128</Words>
  <Application>Microsoft Office PowerPoint</Application>
  <PresentationFormat>Widescreen</PresentationFormat>
  <Paragraphs>81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Curlee</dc:creator>
  <cp:lastModifiedBy>Paul Curlee</cp:lastModifiedBy>
  <cp:revision>55</cp:revision>
  <cp:lastPrinted>2020-03-13T05:10:32Z</cp:lastPrinted>
  <dcterms:created xsi:type="dcterms:W3CDTF">2020-03-10T07:19:53Z</dcterms:created>
  <dcterms:modified xsi:type="dcterms:W3CDTF">2020-03-16T06:26:40Z</dcterms:modified>
</cp:coreProperties>
</file>